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21" autoAdjust="0"/>
    <p:restoredTop sz="94660"/>
  </p:normalViewPr>
  <p:slideViewPr>
    <p:cSldViewPr>
      <p:cViewPr varScale="1">
        <p:scale>
          <a:sx n="69" d="100"/>
          <a:sy n="69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498FF8AA-B71E-4513-BCE0-8A270D0088D1}" type="datetimeFigureOut">
              <a:rPr lang="en-US" smtClean="0"/>
              <a:t>11/23/2014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43C3A3F-2F69-4C30-80DC-A3E28F9566F4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FF8AA-B71E-4513-BCE0-8A270D0088D1}" type="datetimeFigureOut">
              <a:rPr lang="en-US" smtClean="0"/>
              <a:t>11/23/2014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C3A3F-2F69-4C30-80DC-A3E28F9566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FF8AA-B71E-4513-BCE0-8A270D0088D1}" type="datetimeFigureOut">
              <a:rPr lang="en-US" smtClean="0"/>
              <a:t>11/23/2014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C3A3F-2F69-4C30-80DC-A3E28F9566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FF8AA-B71E-4513-BCE0-8A270D0088D1}" type="datetimeFigureOut">
              <a:rPr lang="en-US" smtClean="0"/>
              <a:t>11/23/2014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C3A3F-2F69-4C30-80DC-A3E28F9566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FF8AA-B71E-4513-BCE0-8A270D0088D1}" type="datetimeFigureOut">
              <a:rPr lang="en-US" smtClean="0"/>
              <a:t>11/23/2014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C3A3F-2F69-4C30-80DC-A3E28F9566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FF8AA-B71E-4513-BCE0-8A270D0088D1}" type="datetimeFigureOut">
              <a:rPr lang="en-US" smtClean="0"/>
              <a:t>11/23/2014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C3A3F-2F69-4C30-80DC-A3E28F9566F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FF8AA-B71E-4513-BCE0-8A270D0088D1}" type="datetimeFigureOut">
              <a:rPr lang="en-US" smtClean="0"/>
              <a:t>11/23/2014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C3A3F-2F69-4C30-80DC-A3E28F9566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FF8AA-B71E-4513-BCE0-8A270D0088D1}" type="datetimeFigureOut">
              <a:rPr lang="en-US" smtClean="0"/>
              <a:t>11/23/2014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C3A3F-2F69-4C30-80DC-A3E28F9566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FF8AA-B71E-4513-BCE0-8A270D0088D1}" type="datetimeFigureOut">
              <a:rPr lang="en-US" smtClean="0"/>
              <a:t>11/23/2014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C3A3F-2F69-4C30-80DC-A3E28F9566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FF8AA-B71E-4513-BCE0-8A270D0088D1}" type="datetimeFigureOut">
              <a:rPr lang="en-US" smtClean="0"/>
              <a:t>11/23/2014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C3A3F-2F69-4C30-80DC-A3E28F9566F4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8FF8AA-B71E-4513-BCE0-8A270D0088D1}" type="datetimeFigureOut">
              <a:rPr lang="en-US" smtClean="0"/>
              <a:t>11/23/2014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C3A3F-2F69-4C30-80DC-A3E28F9566F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498FF8AA-B71E-4513-BCE0-8A270D0088D1}" type="datetimeFigureOut">
              <a:rPr lang="en-US" smtClean="0"/>
              <a:t>11/23/2014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43C3A3F-2F69-4C30-80DC-A3E28F9566F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Do Now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does a preposition do?</a:t>
            </a:r>
          </a:p>
          <a:p>
            <a:r>
              <a:rPr lang="en-US" dirty="0" smtClean="0"/>
              <a:t>List five examples of prepositions.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061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The Effect of Advertising on </a:t>
            </a:r>
            <a:r>
              <a:rPr lang="en-US" b="1" dirty="0" smtClean="0"/>
              <a:t>Consumers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Grade Language Arts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8140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024744" cy="1143000"/>
          </a:xfrm>
        </p:spPr>
        <p:txBody>
          <a:bodyPr/>
          <a:lstStyle/>
          <a:p>
            <a:pPr algn="ctr"/>
            <a:r>
              <a:rPr lang="en-US" b="1" dirty="0" smtClean="0"/>
              <a:t>Advertising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12743"/>
            <a:ext cx="8229600" cy="5324475"/>
          </a:xfrm>
        </p:spPr>
        <p:txBody>
          <a:bodyPr>
            <a:normAutofit/>
          </a:bodyPr>
          <a:lstStyle/>
          <a:p>
            <a:r>
              <a:rPr lang="en-US" dirty="0" smtClean="0"/>
              <a:t>Any </a:t>
            </a:r>
            <a:r>
              <a:rPr lang="en-US" dirty="0"/>
              <a:t>form of </a:t>
            </a:r>
            <a:r>
              <a:rPr lang="en-US" dirty="0" smtClean="0"/>
              <a:t>communication businesses use to </a:t>
            </a:r>
            <a:r>
              <a:rPr lang="en-US" dirty="0"/>
              <a:t>convince people to buy their </a:t>
            </a:r>
            <a:r>
              <a:rPr lang="en-US" dirty="0" smtClean="0"/>
              <a:t>products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What forms can you think of?</a:t>
            </a:r>
            <a:endParaRPr lang="en-US" dirty="0"/>
          </a:p>
        </p:txBody>
      </p:sp>
      <p:pic>
        <p:nvPicPr>
          <p:cNvPr id="2050" name="Picture 2" descr="http://www.adweek.com/files/stylus/147673-NIK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438400"/>
            <a:ext cx="2314211" cy="3187826"/>
          </a:xfrm>
          <a:prstGeom prst="rect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87805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685800"/>
            <a:ext cx="7024744" cy="1143000"/>
          </a:xfrm>
        </p:spPr>
        <p:txBody>
          <a:bodyPr/>
          <a:lstStyle/>
          <a:p>
            <a:pPr algn="ctr"/>
            <a:r>
              <a:rPr lang="en-US" b="1" dirty="0" smtClean="0"/>
              <a:t>Different Forms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754004"/>
            <a:ext cx="6777317" cy="3508977"/>
          </a:xfrm>
        </p:spPr>
        <p:txBody>
          <a:bodyPr/>
          <a:lstStyle/>
          <a:p>
            <a:r>
              <a:rPr lang="en-US" dirty="0" smtClean="0"/>
              <a:t>Commercials on TV</a:t>
            </a:r>
          </a:p>
          <a:p>
            <a:r>
              <a:rPr lang="en-US" dirty="0" smtClean="0"/>
              <a:t>Ads in magazines. </a:t>
            </a:r>
          </a:p>
          <a:p>
            <a:r>
              <a:rPr lang="en-US" dirty="0"/>
              <a:t>C</a:t>
            </a:r>
            <a:r>
              <a:rPr lang="en-US" dirty="0" smtClean="0"/>
              <a:t>ommercials </a:t>
            </a:r>
            <a:r>
              <a:rPr lang="en-US" dirty="0"/>
              <a:t>and ads </a:t>
            </a:r>
            <a:r>
              <a:rPr lang="en-US" dirty="0" smtClean="0"/>
              <a:t>online</a:t>
            </a:r>
          </a:p>
          <a:p>
            <a:r>
              <a:rPr lang="en-US" dirty="0" smtClean="0"/>
              <a:t>Commercials on the radio</a:t>
            </a:r>
          </a:p>
          <a:p>
            <a:r>
              <a:rPr lang="en-US" dirty="0" smtClean="0"/>
              <a:t>Pop-up ads</a:t>
            </a:r>
            <a:endParaRPr lang="en-US" dirty="0"/>
          </a:p>
        </p:txBody>
      </p:sp>
      <p:pic>
        <p:nvPicPr>
          <p:cNvPr id="1026" name="Picture 2" descr="http://english474awe.weebly.com/uploads/4/7/1/0/4710028/7256363.jpg?34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3581400"/>
            <a:ext cx="3629025" cy="2713787"/>
          </a:xfrm>
          <a:prstGeom prst="rect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2254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7024744" cy="1143000"/>
          </a:xfrm>
        </p:spPr>
        <p:txBody>
          <a:bodyPr/>
          <a:lstStyle/>
          <a:p>
            <a:pPr algn="ctr"/>
            <a:r>
              <a:rPr lang="en-US" b="1" dirty="0" smtClean="0"/>
              <a:t>How advertising works…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524000"/>
            <a:ext cx="6777317" cy="3508977"/>
          </a:xfrm>
        </p:spPr>
        <p:txBody>
          <a:bodyPr/>
          <a:lstStyle/>
          <a:p>
            <a:r>
              <a:rPr lang="en-US" dirty="0" smtClean="0"/>
              <a:t>Advertising </a:t>
            </a:r>
            <a:r>
              <a:rPr lang="en-US" dirty="0"/>
              <a:t>dollars support companies using the </a:t>
            </a:r>
            <a:r>
              <a:rPr lang="en-US" dirty="0" smtClean="0"/>
              <a:t>Internet</a:t>
            </a:r>
          </a:p>
          <a:p>
            <a:r>
              <a:rPr lang="en-US" dirty="0"/>
              <a:t>H</a:t>
            </a:r>
            <a:r>
              <a:rPr lang="en-US" dirty="0" smtClean="0"/>
              <a:t>ope </a:t>
            </a:r>
            <a:r>
              <a:rPr lang="en-US" dirty="0"/>
              <a:t>that their advertising dollars will draw </a:t>
            </a:r>
            <a:r>
              <a:rPr lang="en-US" dirty="0" smtClean="0"/>
              <a:t>Internet </a:t>
            </a:r>
            <a:r>
              <a:rPr lang="en-US" dirty="0"/>
              <a:t>users to buy their </a:t>
            </a:r>
            <a:r>
              <a:rPr lang="en-US" dirty="0" smtClean="0"/>
              <a:t>products</a:t>
            </a:r>
            <a:endParaRPr lang="en-US" dirty="0"/>
          </a:p>
        </p:txBody>
      </p:sp>
      <p:pic>
        <p:nvPicPr>
          <p:cNvPr id="3074" name="Picture 2" descr="http://4.bp.blogspot.com/-0XKCHQeWYH0/US9BVyBYtpI/AAAAAAAAAqs/S6osZf2gbnk/s1600/dr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276600"/>
            <a:ext cx="3886200" cy="3002090"/>
          </a:xfrm>
          <a:prstGeom prst="rect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3505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Together…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Where else do you see ads?</a:t>
            </a:r>
          </a:p>
          <a:p>
            <a:r>
              <a:rPr lang="en-US" dirty="0"/>
              <a:t>Do you ever see ads in your school? If so, where and when</a:t>
            </a:r>
            <a:r>
              <a:rPr lang="en-US" dirty="0" smtClean="0"/>
              <a:t>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260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On your own…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your groups, complete chart 2 and 3 on page 103 and 104.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0920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Exit Ticket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does advertising work?</a:t>
            </a:r>
            <a:endParaRPr lang="en-US" dirty="0"/>
          </a:p>
        </p:txBody>
      </p:sp>
      <p:pic>
        <p:nvPicPr>
          <p:cNvPr id="4098" name="Picture 2" descr="http://img1.liveinternet.ru/images/attach/c/2/67/951/67951095_Imran_Khan_Coca_Cola_Ad__The_Coke_Bo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895600"/>
            <a:ext cx="4906818" cy="3238501"/>
          </a:xfrm>
          <a:prstGeom prst="rect">
            <a:avLst/>
          </a:prstGeom>
          <a:noFill/>
          <a:ln w="76200">
            <a:solidFill>
              <a:schemeClr val="accent1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89000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ustom 8">
      <a:dk1>
        <a:sysClr val="windowText" lastClr="000000"/>
      </a:dk1>
      <a:lt1>
        <a:sysClr val="window" lastClr="FFFFFF"/>
      </a:lt1>
      <a:dk2>
        <a:srgbClr val="2E2D21"/>
      </a:dk2>
      <a:lt2>
        <a:srgbClr val="7030A0"/>
      </a:lt2>
      <a:accent1>
        <a:srgbClr val="94C600"/>
      </a:accent1>
      <a:accent2>
        <a:srgbClr val="71685A"/>
      </a:accent2>
      <a:accent3>
        <a:srgbClr val="FF0000"/>
      </a:accent3>
      <a:accent4>
        <a:srgbClr val="909465"/>
      </a:accent4>
      <a:accent5>
        <a:srgbClr val="956B43"/>
      </a:accent5>
      <a:accent6>
        <a:srgbClr val="6F9400"/>
      </a:accent6>
      <a:hlink>
        <a:srgbClr val="00206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281</TotalTime>
  <Words>139</Words>
  <Application>Microsoft Office PowerPoint</Application>
  <PresentationFormat>On-screen Show (4:3)</PresentationFormat>
  <Paragraphs>32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Austin</vt:lpstr>
      <vt:lpstr>Do Now</vt:lpstr>
      <vt:lpstr>The Effect of Advertising on Consumers</vt:lpstr>
      <vt:lpstr>Advertising</vt:lpstr>
      <vt:lpstr>Different Forms</vt:lpstr>
      <vt:lpstr>How advertising works…</vt:lpstr>
      <vt:lpstr>Together…</vt:lpstr>
      <vt:lpstr>On your own…</vt:lpstr>
      <vt:lpstr>Exit Ticket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Effect of Advertising on Consumers</dc:title>
  <dc:creator>Goodine, Lindsey</dc:creator>
  <cp:lastModifiedBy>Goodine, Lindsey</cp:lastModifiedBy>
  <cp:revision>4</cp:revision>
  <dcterms:created xsi:type="dcterms:W3CDTF">2014-11-23T15:57:34Z</dcterms:created>
  <dcterms:modified xsi:type="dcterms:W3CDTF">2014-11-23T20:39:12Z</dcterms:modified>
</cp:coreProperties>
</file>